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Obrázek 36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Obrázek 37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Obrázek 76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8" name="Obrázek 77"/>
          <p:cNvPicPr/>
          <p:nvPr/>
        </p:nvPicPr>
        <p:blipFill>
          <a:blip r:embed="rId2"/>
          <a:stretch/>
        </p:blipFill>
        <p:spPr>
          <a:xfrm>
            <a:off x="2292480" y="182340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88000"/>
            <a:ext cx="907200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11408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75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8237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114080"/>
            <a:ext cx="907200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AC5B9D8-B1C6-4349-9C04-93C097994897}" type="slidenum">
              <a:rPr lang="cs-CZ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/>
          <p:nvPr/>
        </p:nvPicPr>
        <p:blipFill>
          <a:blip r:embed="rId14"/>
          <a:stretch/>
        </p:blipFill>
        <p:spPr>
          <a:xfrm>
            <a:off x="0" y="0"/>
            <a:ext cx="10079640" cy="756000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907200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75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00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4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039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1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cs-CZ" sz="21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1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1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447000" y="6886440"/>
            <a:ext cx="3195000" cy="5209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cs-CZ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7227000" y="688644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AB1F6E74-F693-42E4-BA82-0513527B8F0A}" type="slidenum">
              <a:rPr lang="cs-CZ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cs-CZ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90400" y="2859480"/>
            <a:ext cx="9072000" cy="1248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8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Tenerife</a:t>
            </a:r>
            <a:r>
              <a:rPr lang="cs-CZ" sz="8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201240" y="6026040"/>
            <a:ext cx="39168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December 2018; project Erasmus</a:t>
            </a:r>
          </a:p>
          <a:p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TextShape 3"/>
          <p:cNvSpPr txBox="1"/>
          <p:nvPr/>
        </p:nvSpPr>
        <p:spPr>
          <a:xfrm>
            <a:off x="6168960" y="6881400"/>
            <a:ext cx="3801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Antonín Suk, Barbora Frančíková, Tereza Jarošová, Jaroslav Panuška</a:t>
            </a:r>
          </a:p>
        </p:txBody>
      </p:sp>
      <p:pic>
        <p:nvPicPr>
          <p:cNvPr id="82" name="Obrázek 81"/>
          <p:cNvPicPr/>
          <p:nvPr/>
        </p:nvPicPr>
        <p:blipFill>
          <a:blip r:embed="rId2"/>
          <a:stretch/>
        </p:blipFill>
        <p:spPr>
          <a:xfrm>
            <a:off x="201240" y="6336000"/>
            <a:ext cx="4217400" cy="1005840"/>
          </a:xfrm>
          <a:prstGeom prst="rect">
            <a:avLst/>
          </a:prstGeom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40" y="747010"/>
            <a:ext cx="1750320" cy="175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ázek 98"/>
          <p:cNvPicPr/>
          <p:nvPr/>
        </p:nvPicPr>
        <p:blipFill>
          <a:blip r:embed="rId2"/>
          <a:srcRect t="13804" r="1721" b="15180"/>
          <a:stretch/>
        </p:blipFill>
        <p:spPr>
          <a:xfrm>
            <a:off x="312480" y="231480"/>
            <a:ext cx="7913160" cy="4288320"/>
          </a:xfrm>
          <a:prstGeom prst="rect">
            <a:avLst/>
          </a:prstGeom>
          <a:ln>
            <a:noFill/>
          </a:ln>
        </p:spPr>
      </p:pic>
      <p:pic>
        <p:nvPicPr>
          <p:cNvPr id="100" name="Obrázek 99"/>
          <p:cNvPicPr/>
          <p:nvPr/>
        </p:nvPicPr>
        <p:blipFill>
          <a:blip r:embed="rId3"/>
          <a:srcRect b="19030"/>
          <a:stretch/>
        </p:blipFill>
        <p:spPr>
          <a:xfrm>
            <a:off x="3047760" y="3265560"/>
            <a:ext cx="6757920" cy="41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Obrázek 100"/>
          <p:cNvPicPr/>
          <p:nvPr/>
        </p:nvPicPr>
        <p:blipFill>
          <a:blip r:embed="rId2"/>
          <a:srcRect t="14951" r="3"/>
          <a:stretch/>
        </p:blipFill>
        <p:spPr>
          <a:xfrm>
            <a:off x="276840" y="263160"/>
            <a:ext cx="6788880" cy="4330440"/>
          </a:xfrm>
          <a:prstGeom prst="rect">
            <a:avLst/>
          </a:prstGeom>
          <a:ln>
            <a:noFill/>
          </a:ln>
        </p:spPr>
      </p:pic>
      <p:pic>
        <p:nvPicPr>
          <p:cNvPr id="102" name="Obrázek 101"/>
          <p:cNvPicPr/>
          <p:nvPr/>
        </p:nvPicPr>
        <p:blipFill>
          <a:blip r:embed="rId3"/>
          <a:stretch/>
        </p:blipFill>
        <p:spPr>
          <a:xfrm>
            <a:off x="4023000" y="2909520"/>
            <a:ext cx="5848200" cy="438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ifth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Thursday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visited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Santa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Cruz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lot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history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free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look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around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city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visited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parliament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Obrázek 104"/>
          <p:cNvPicPr/>
          <p:nvPr/>
        </p:nvPicPr>
        <p:blipFill>
          <a:blip r:embed="rId2"/>
          <a:stretch/>
        </p:blipFill>
        <p:spPr>
          <a:xfrm>
            <a:off x="4087080" y="2944080"/>
            <a:ext cx="5732640" cy="4299480"/>
          </a:xfrm>
          <a:prstGeom prst="rect">
            <a:avLst/>
          </a:prstGeom>
          <a:ln>
            <a:noFill/>
          </a:ln>
        </p:spPr>
      </p:pic>
      <p:pic>
        <p:nvPicPr>
          <p:cNvPr id="106" name="Obrázek 105"/>
          <p:cNvPicPr/>
          <p:nvPr/>
        </p:nvPicPr>
        <p:blipFill>
          <a:blip r:embed="rId3"/>
          <a:stretch/>
        </p:blipFill>
        <p:spPr>
          <a:xfrm>
            <a:off x="398520" y="3394800"/>
            <a:ext cx="4438800" cy="332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rázek 106"/>
          <p:cNvPicPr/>
          <p:nvPr/>
        </p:nvPicPr>
        <p:blipFill>
          <a:blip r:embed="rId2"/>
          <a:stretch/>
        </p:blipFill>
        <p:spPr>
          <a:xfrm>
            <a:off x="294480" y="259920"/>
            <a:ext cx="6061320" cy="4546080"/>
          </a:xfrm>
          <a:prstGeom prst="rect">
            <a:avLst/>
          </a:prstGeom>
          <a:ln>
            <a:noFill/>
          </a:ln>
        </p:spPr>
      </p:pic>
      <p:pic>
        <p:nvPicPr>
          <p:cNvPr id="108" name="Obrázek 107"/>
          <p:cNvPicPr/>
          <p:nvPr/>
        </p:nvPicPr>
        <p:blipFill>
          <a:blip r:embed="rId3"/>
          <a:stretch/>
        </p:blipFill>
        <p:spPr>
          <a:xfrm>
            <a:off x="3965760" y="2753640"/>
            <a:ext cx="5916960" cy="443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brázek 108"/>
          <p:cNvPicPr/>
          <p:nvPr/>
        </p:nvPicPr>
        <p:blipFill>
          <a:blip r:embed="rId2"/>
          <a:stretch/>
        </p:blipFill>
        <p:spPr>
          <a:xfrm>
            <a:off x="525240" y="346320"/>
            <a:ext cx="5819400" cy="4364280"/>
          </a:xfrm>
          <a:prstGeom prst="rect">
            <a:avLst/>
          </a:prstGeom>
          <a:ln>
            <a:noFill/>
          </a:ln>
        </p:spPr>
      </p:pic>
      <p:pic>
        <p:nvPicPr>
          <p:cNvPr id="110" name="Obrázek 109"/>
          <p:cNvPicPr/>
          <p:nvPr/>
        </p:nvPicPr>
        <p:blipFill>
          <a:blip r:embed="rId3"/>
          <a:stretch/>
        </p:blipFill>
        <p:spPr>
          <a:xfrm>
            <a:off x="5409000" y="1545840"/>
            <a:ext cx="4393080" cy="585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ixth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spent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Friday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school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saw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presentation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spanish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were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creating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game on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computers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worked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mixed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groups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countries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on,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cultural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performance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performed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traditional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dance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Polka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sang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traditional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christmas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carols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saw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performance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spanish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girls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dancing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traditional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dances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Obrázek 112"/>
          <p:cNvPicPr/>
          <p:nvPr/>
        </p:nvPicPr>
        <p:blipFill>
          <a:blip r:embed="rId2"/>
          <a:stretch/>
        </p:blipFill>
        <p:spPr>
          <a:xfrm>
            <a:off x="207720" y="203400"/>
            <a:ext cx="6130800" cy="4598280"/>
          </a:xfrm>
          <a:prstGeom prst="rect">
            <a:avLst/>
          </a:prstGeom>
          <a:ln>
            <a:noFill/>
          </a:ln>
        </p:spPr>
      </p:pic>
      <p:pic>
        <p:nvPicPr>
          <p:cNvPr id="114" name="Obrázek 113"/>
          <p:cNvPicPr/>
          <p:nvPr/>
        </p:nvPicPr>
        <p:blipFill>
          <a:blip r:embed="rId3"/>
          <a:srcRect t="23064" r="516" b="13246"/>
          <a:stretch/>
        </p:blipFill>
        <p:spPr>
          <a:xfrm>
            <a:off x="2909520" y="3970080"/>
            <a:ext cx="6736680" cy="323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eventh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were leaving from South airport early in the morning on Saturday at 7:25</a:t>
            </a:r>
            <a:endParaRPr lang="cs-CZ" sz="347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said bye to our hosts and flew away</a:t>
            </a:r>
            <a:r>
              <a:rPr lang="cs-CZ" sz="347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117" name="Obrázek 116"/>
          <p:cNvPicPr/>
          <p:nvPr/>
        </p:nvPicPr>
        <p:blipFill>
          <a:blip r:embed="rId2"/>
          <a:srcRect t="15489" r="249"/>
          <a:stretch/>
        </p:blipFill>
        <p:spPr>
          <a:xfrm>
            <a:off x="1783800" y="3214800"/>
            <a:ext cx="6511320" cy="413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irst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on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Sunday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know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hosts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took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their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homes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Obrázek 84"/>
          <p:cNvPicPr/>
          <p:nvPr/>
        </p:nvPicPr>
        <p:blipFill>
          <a:blip r:embed="rId2"/>
          <a:stretch/>
        </p:blipFill>
        <p:spPr>
          <a:xfrm>
            <a:off x="2050560" y="2494800"/>
            <a:ext cx="6246360" cy="468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econd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Monday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in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morning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explored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school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met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another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countries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had 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presentation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country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played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games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spanish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words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afternoon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spent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families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most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walked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city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Obrázek 87"/>
          <p:cNvPicPr/>
          <p:nvPr/>
        </p:nvPicPr>
        <p:blipFill>
          <a:blip r:embed="rId2"/>
          <a:stretch/>
        </p:blipFill>
        <p:spPr>
          <a:xfrm rot="5400000">
            <a:off x="1543680" y="1068120"/>
            <a:ext cx="7419240" cy="556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rázek 88"/>
          <p:cNvPicPr/>
          <p:nvPr/>
        </p:nvPicPr>
        <p:blipFill>
          <a:blip r:embed="rId2"/>
          <a:stretch/>
        </p:blipFill>
        <p:spPr>
          <a:xfrm>
            <a:off x="2222280" y="148320"/>
            <a:ext cx="5466960" cy="729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Tuesday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visited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Teide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national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park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around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mountain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347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92" name="Obrázek 91"/>
          <p:cNvPicPr/>
          <p:nvPr/>
        </p:nvPicPr>
        <p:blipFill>
          <a:blip r:embed="rId2"/>
          <a:srcRect l="3778" t="27774" r="1036" b="15641"/>
          <a:stretch/>
        </p:blipFill>
        <p:spPr>
          <a:xfrm>
            <a:off x="224640" y="2684160"/>
            <a:ext cx="9594000" cy="4277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rázek 92"/>
          <p:cNvPicPr/>
          <p:nvPr/>
        </p:nvPicPr>
        <p:blipFill>
          <a:blip r:embed="rId2"/>
          <a:srcRect t="12894" r="6" b="15051"/>
          <a:stretch/>
        </p:blipFill>
        <p:spPr>
          <a:xfrm>
            <a:off x="174600" y="350640"/>
            <a:ext cx="7410600" cy="4005000"/>
          </a:xfrm>
          <a:prstGeom prst="rect">
            <a:avLst/>
          </a:prstGeom>
          <a:ln>
            <a:noFill/>
          </a:ln>
        </p:spPr>
      </p:pic>
      <p:pic>
        <p:nvPicPr>
          <p:cNvPr id="94" name="Obrázek 93"/>
          <p:cNvPicPr/>
          <p:nvPr/>
        </p:nvPicPr>
        <p:blipFill>
          <a:blip r:embed="rId3"/>
          <a:srcRect t="7843" r="4982" b="12665"/>
          <a:stretch/>
        </p:blipFill>
        <p:spPr>
          <a:xfrm>
            <a:off x="2632680" y="2930040"/>
            <a:ext cx="7169760" cy="44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brázek 94"/>
          <p:cNvPicPr/>
          <p:nvPr/>
        </p:nvPicPr>
        <p:blipFill>
          <a:blip r:embed="rId2"/>
          <a:stretch/>
        </p:blipFill>
        <p:spPr>
          <a:xfrm>
            <a:off x="259920" y="225360"/>
            <a:ext cx="9564840" cy="717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288000"/>
            <a:ext cx="9072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4759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</a:t>
            </a:r>
            <a:r>
              <a:rPr lang="cs-CZ" sz="4759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ourth</a:t>
            </a:r>
            <a:r>
              <a:rPr lang="cs-CZ" sz="4759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4759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day</a:t>
            </a:r>
            <a:endParaRPr lang="cs-CZ" sz="475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504000" y="182376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Wednesday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in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morning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had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presentation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EU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little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quiz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went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 bus to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Granadilla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where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visited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town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hall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also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speak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mayor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got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tour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around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</a:t>
            </a:r>
            <a:r>
              <a:rPr lang="cs-CZ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town</a:t>
            </a:r>
            <a:endParaRPr lang="cs-CZ" sz="347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Obrázek 97"/>
          <p:cNvPicPr/>
          <p:nvPr/>
        </p:nvPicPr>
        <p:blipFill>
          <a:blip r:embed="rId2"/>
          <a:srcRect t="22741" r="3" b="8533"/>
          <a:stretch/>
        </p:blipFill>
        <p:spPr>
          <a:xfrm>
            <a:off x="2373480" y="3634560"/>
            <a:ext cx="6926040" cy="357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293</Words>
  <Application>Microsoft Office PowerPoint</Application>
  <PresentationFormat>Vlastní</PresentationFormat>
  <Paragraphs>26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DejaVu Sans</vt:lpstr>
      <vt:lpstr>Symbol</vt:lpstr>
      <vt:lpstr>Times New Roman</vt:lpstr>
      <vt:lpstr>Wingdings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Irena Schlumpergerová</dc:creator>
  <dc:description/>
  <cp:lastModifiedBy>Irena Schlumpergerová</cp:lastModifiedBy>
  <cp:revision>6</cp:revision>
  <dcterms:created xsi:type="dcterms:W3CDTF">2019-01-06T18:30:20Z</dcterms:created>
  <dcterms:modified xsi:type="dcterms:W3CDTF">2019-01-08T11:23:09Z</dcterms:modified>
  <dc:language>cs-CZ</dc:language>
</cp:coreProperties>
</file>