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BiRTIQcO1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dirty="0" err="1" smtClean="0"/>
              <a:t>freedom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12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mean</a:t>
            </a:r>
            <a:r>
              <a:rPr lang="cs-CZ" dirty="0" smtClean="0"/>
              <a:t> to </a:t>
            </a:r>
            <a:r>
              <a:rPr lang="cs-CZ" dirty="0" err="1" smtClean="0"/>
              <a:t>us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r>
              <a:rPr lang="cs-CZ" sz="2800" dirty="0" err="1"/>
              <a:t>w</a:t>
            </a:r>
            <a:r>
              <a:rPr lang="cs-CZ" sz="2800" dirty="0" err="1" smtClean="0"/>
              <a:t>e</a:t>
            </a:r>
            <a:r>
              <a:rPr lang="cs-CZ" sz="2800" dirty="0" smtClean="0"/>
              <a:t> </a:t>
            </a:r>
            <a:r>
              <a:rPr lang="cs-CZ" sz="2800" dirty="0" err="1" smtClean="0"/>
              <a:t>can</a:t>
            </a:r>
            <a:r>
              <a:rPr lang="cs-CZ" sz="2800" dirty="0" smtClean="0"/>
              <a:t> express </a:t>
            </a:r>
            <a:r>
              <a:rPr lang="cs-CZ" sz="2800" dirty="0" err="1" smtClean="0"/>
              <a:t>ourselves</a:t>
            </a:r>
            <a:r>
              <a:rPr lang="cs-CZ" sz="2800" dirty="0" smtClean="0"/>
              <a:t> </a:t>
            </a:r>
            <a:r>
              <a:rPr lang="cs-CZ" sz="2800" dirty="0" err="1" smtClean="0"/>
              <a:t>without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r>
              <a:rPr lang="cs-CZ" sz="2800" dirty="0" smtClean="0"/>
              <a:t> </a:t>
            </a:r>
            <a:r>
              <a:rPr lang="cs-CZ" sz="2800" dirty="0" err="1" smtClean="0"/>
              <a:t>affraid</a:t>
            </a:r>
            <a:endParaRPr lang="cs-CZ" sz="2800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ree </a:t>
            </a:r>
            <a:r>
              <a:rPr lang="cs-CZ" sz="2800" dirty="0" err="1" smtClean="0"/>
              <a:t>elections</a:t>
            </a:r>
            <a:endParaRPr lang="cs-CZ" sz="2800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ree </a:t>
            </a:r>
            <a:r>
              <a:rPr lang="cs-CZ" sz="2800" dirty="0" err="1" smtClean="0"/>
              <a:t>travelling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0336394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66817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area </a:t>
            </a:r>
            <a:r>
              <a:rPr lang="en-US" sz="2800" dirty="0"/>
              <a:t>of freedom, security and justice with respect for fundamental rights and the different legal systems and traditions of the Member </a:t>
            </a:r>
            <a:r>
              <a:rPr lang="en-US" sz="2800" dirty="0" smtClean="0"/>
              <a:t>States</a:t>
            </a:r>
            <a:endParaRPr lang="cs-CZ" sz="2800" dirty="0" smtClean="0"/>
          </a:p>
          <a:p>
            <a:r>
              <a:rPr lang="en-US" sz="2800" dirty="0" smtClean="0"/>
              <a:t>It shall ensure the absence </a:t>
            </a:r>
            <a:r>
              <a:rPr lang="en-US" sz="2800" dirty="0"/>
              <a:t>of internal border controls for persons and shall frame a common policy on asylum, immigration and external border control, based on solidarity between Member </a:t>
            </a:r>
            <a:r>
              <a:rPr lang="en-US" sz="2800" dirty="0" smtClean="0"/>
              <a:t>States</a:t>
            </a:r>
            <a:endParaRPr lang="cs-CZ" sz="2800" dirty="0" smtClean="0"/>
          </a:p>
          <a:p>
            <a:r>
              <a:rPr lang="en-US" sz="2800" dirty="0"/>
              <a:t>The Union shall </a:t>
            </a:r>
            <a:r>
              <a:rPr lang="en-US" sz="2800" dirty="0" err="1"/>
              <a:t>endeavour</a:t>
            </a:r>
            <a:r>
              <a:rPr lang="en-US" sz="2800" dirty="0"/>
              <a:t> to ensure a high level of security through measures </a:t>
            </a:r>
            <a:r>
              <a:rPr lang="en-US" sz="2800" dirty="0" smtClean="0"/>
              <a:t>to</a:t>
            </a:r>
            <a:r>
              <a:rPr lang="cs-CZ" sz="2800" dirty="0" smtClean="0"/>
              <a:t> </a:t>
            </a:r>
            <a:r>
              <a:rPr lang="cs-CZ" sz="2800" dirty="0" err="1" smtClean="0"/>
              <a:t>prevent</a:t>
            </a:r>
            <a:r>
              <a:rPr lang="cs-CZ" sz="2800" dirty="0" smtClean="0"/>
              <a:t> </a:t>
            </a:r>
            <a:r>
              <a:rPr lang="cs-CZ" sz="2800" dirty="0"/>
              <a:t>and </a:t>
            </a:r>
            <a:r>
              <a:rPr lang="cs-CZ" sz="2800" dirty="0" err="1"/>
              <a:t>combat</a:t>
            </a:r>
            <a:r>
              <a:rPr lang="cs-CZ" sz="2800" dirty="0"/>
              <a:t> </a:t>
            </a:r>
            <a:r>
              <a:rPr lang="cs-CZ" sz="2800" dirty="0" err="1"/>
              <a:t>crime</a:t>
            </a:r>
            <a:r>
              <a:rPr lang="cs-CZ" sz="2800" dirty="0"/>
              <a:t>, </a:t>
            </a:r>
            <a:r>
              <a:rPr lang="cs-CZ" sz="2800" dirty="0" err="1"/>
              <a:t>racism</a:t>
            </a:r>
            <a:r>
              <a:rPr lang="cs-CZ" sz="2800" dirty="0"/>
              <a:t> and </a:t>
            </a:r>
            <a:r>
              <a:rPr lang="cs-CZ" sz="2800" dirty="0" err="1"/>
              <a:t>xenophobia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210016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Freedom</a:t>
            </a:r>
            <a:r>
              <a:rPr lang="cs-CZ" dirty="0" smtClean="0"/>
              <a:t> in </a:t>
            </a:r>
            <a:r>
              <a:rPr lang="cs-CZ" dirty="0" err="1" smtClean="0"/>
              <a:t>our</a:t>
            </a:r>
            <a:r>
              <a:rPr lang="cs-CZ" dirty="0" smtClean="0"/>
              <a:t> country in past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778344"/>
            <a:ext cx="10178322" cy="4005075"/>
          </a:xfrm>
        </p:spPr>
        <p:txBody>
          <a:bodyPr>
            <a:normAutofit/>
          </a:bodyPr>
          <a:lstStyle/>
          <a:p>
            <a:r>
              <a:rPr lang="cs-CZ" sz="2800" dirty="0" err="1"/>
              <a:t>c</a:t>
            </a:r>
            <a:r>
              <a:rPr lang="cs-CZ" sz="2800" dirty="0" err="1" smtClean="0"/>
              <a:t>ommunist</a:t>
            </a:r>
            <a:r>
              <a:rPr lang="cs-CZ" sz="2800" dirty="0" smtClean="0"/>
              <a:t> </a:t>
            </a:r>
            <a:r>
              <a:rPr lang="cs-CZ" sz="2800" dirty="0" err="1" smtClean="0"/>
              <a:t>occupation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WW2</a:t>
            </a:r>
          </a:p>
          <a:p>
            <a:r>
              <a:rPr lang="cs-CZ" sz="2800" dirty="0" smtClean="0"/>
              <a:t>Iron </a:t>
            </a:r>
            <a:r>
              <a:rPr lang="cs-CZ" sz="2800" dirty="0" err="1" smtClean="0"/>
              <a:t>Curtain</a:t>
            </a:r>
            <a:endParaRPr lang="cs-CZ" sz="2800" dirty="0" smtClean="0"/>
          </a:p>
          <a:p>
            <a:r>
              <a:rPr lang="cs-CZ" sz="2800" dirty="0" err="1" smtClean="0"/>
              <a:t>lack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everyday</a:t>
            </a:r>
            <a:r>
              <a:rPr lang="cs-CZ" sz="2800" dirty="0" smtClean="0"/>
              <a:t> </a:t>
            </a:r>
            <a:r>
              <a:rPr lang="cs-CZ" sz="2800" dirty="0" err="1" smtClean="0"/>
              <a:t>used</a:t>
            </a:r>
            <a:r>
              <a:rPr lang="cs-CZ" sz="2800" dirty="0" smtClean="0"/>
              <a:t> </a:t>
            </a:r>
            <a:r>
              <a:rPr lang="cs-CZ" sz="2800" dirty="0" err="1" smtClean="0"/>
              <a:t>goods</a:t>
            </a:r>
            <a:endParaRPr lang="cs-CZ" sz="2800" dirty="0" smtClean="0"/>
          </a:p>
          <a:p>
            <a:r>
              <a:rPr lang="cs-CZ" sz="2800" dirty="0" smtClean="0"/>
              <a:t>Velvet </a:t>
            </a:r>
            <a:r>
              <a:rPr lang="cs-CZ" sz="2800" dirty="0" err="1" smtClean="0"/>
              <a:t>Revolution</a:t>
            </a:r>
            <a:r>
              <a:rPr lang="cs-CZ" sz="2800" dirty="0" smtClean="0"/>
              <a:t> in 1989</a:t>
            </a:r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838" y="3641834"/>
            <a:ext cx="4737742" cy="264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3433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travelling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Schengen</a:t>
            </a:r>
            <a:r>
              <a:rPr lang="cs-CZ" sz="2800" dirty="0" smtClean="0"/>
              <a:t> area</a:t>
            </a:r>
          </a:p>
          <a:p>
            <a:r>
              <a:rPr lang="cs-CZ" sz="2800" dirty="0" err="1" smtClean="0"/>
              <a:t>Strong</a:t>
            </a:r>
            <a:r>
              <a:rPr lang="cs-CZ" sz="2800" dirty="0" smtClean="0"/>
              <a:t> </a:t>
            </a:r>
            <a:r>
              <a:rPr lang="cs-CZ" sz="2800" dirty="0" err="1" smtClean="0"/>
              <a:t>passport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251" y="3051844"/>
            <a:ext cx="6152798" cy="319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6097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r>
              <a:rPr lang="cs-CZ" sz="3600" dirty="0">
                <a:hlinkClick r:id="rId2"/>
              </a:rPr>
              <a:t>https://www.youtube.com/watch?v=yBiRTIQcO1s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6614126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97937" y="1145684"/>
            <a:ext cx="4479587" cy="4394988"/>
          </a:xfrm>
        </p:spPr>
        <p:txBody>
          <a:bodyPr/>
          <a:lstStyle/>
          <a:p>
            <a:r>
              <a:rPr lang="cs-CZ" sz="6000" dirty="0" err="1" smtClean="0"/>
              <a:t>Thank</a:t>
            </a:r>
            <a:r>
              <a:rPr lang="cs-CZ" sz="6000" dirty="0" smtClean="0"/>
              <a:t> </a:t>
            </a:r>
            <a:r>
              <a:rPr lang="cs-CZ" sz="6000" dirty="0" err="1" smtClean="0"/>
              <a:t>you</a:t>
            </a:r>
            <a:r>
              <a:rPr lang="cs-CZ" sz="6000" dirty="0" smtClean="0"/>
              <a:t> </a:t>
            </a:r>
            <a:r>
              <a:rPr lang="cs-CZ" sz="6000" dirty="0" err="1" smtClean="0"/>
              <a:t>for</a:t>
            </a:r>
            <a:r>
              <a:rPr lang="cs-CZ" sz="6000" dirty="0" smtClean="0"/>
              <a:t> </a:t>
            </a:r>
            <a:r>
              <a:rPr lang="cs-CZ" sz="6000" dirty="0" err="1" smtClean="0"/>
              <a:t>your</a:t>
            </a:r>
            <a:r>
              <a:rPr lang="cs-CZ" sz="6000" dirty="0" smtClean="0"/>
              <a:t> </a:t>
            </a:r>
            <a:r>
              <a:rPr lang="cs-CZ" sz="6000" dirty="0" err="1" smtClean="0"/>
              <a:t>attention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6734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65</TotalTime>
  <Words>136</Words>
  <Application>Microsoft Office PowerPoint</Application>
  <PresentationFormat>Vlastní</PresentationFormat>
  <Paragraphs>20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Badge</vt:lpstr>
      <vt:lpstr>freedom</vt:lpstr>
      <vt:lpstr>What does freedom mean to us?</vt:lpstr>
      <vt:lpstr>Freedom goals in the eu</vt:lpstr>
      <vt:lpstr>Freedom in our country in past</vt:lpstr>
      <vt:lpstr>travelling</vt:lpstr>
      <vt:lpstr>Video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</dc:title>
  <dc:creator>Svatek Jakub</dc:creator>
  <cp:lastModifiedBy>Kateřina Lhotková</cp:lastModifiedBy>
  <cp:revision>9</cp:revision>
  <dcterms:created xsi:type="dcterms:W3CDTF">2020-01-14T12:40:25Z</dcterms:created>
  <dcterms:modified xsi:type="dcterms:W3CDTF">2021-05-14T10:16:15Z</dcterms:modified>
</cp:coreProperties>
</file>