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XURQKbyPBg#action=shar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5da63845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5da63845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69d243315_1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69d243315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5da63845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5da63845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5d2a62551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5d2a62551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5d32c34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5d32c34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5d32c340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5d32c340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5da63845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5da63845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these pictures are from Prague. Famous places like Charles Bridge,</a:t>
            </a:r>
            <a:r>
              <a:rPr lang="cs" sz="1800">
                <a:solidFill>
                  <a:srgbClr val="222222"/>
                </a:solidFill>
              </a:rPr>
              <a:t> Prague Castle</a:t>
            </a:r>
            <a:r>
              <a:rPr lang="cs"/>
              <a:t>  and Golden street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69d243315_1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69d243315_1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5da63845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5da63845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5d60157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5d60157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Now lets talk about smaller town in Pilsen region, its here on the map. You can see our city emblam and this picture is from beautiful place, where can we look to all of the Sušice.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5da63845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5da63845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There are that places, which I was talking about. Svatobor and Andělíček (for you maybe chapel of the holy angel)</a:t>
            </a:r>
            <a:br>
              <a:rPr lang="cs"/>
            </a:br>
            <a:r>
              <a:rPr lang="cs" u="sng">
                <a:solidFill>
                  <a:schemeClr val="hlink"/>
                </a:solidFill>
                <a:hlinkClick r:id="rId2"/>
              </a:rPr>
              <a:t>https://www.youtube.com/watch?v=OXURQKbyPBg#action=share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lastní rozvržení 2">
  <p:cSld name="AUTOLAYOUT_6">
    <p:bg>
      <p:bgPr>
        <a:solidFill>
          <a:srgbClr val="FFFFFF"/>
        </a:solidFill>
      </p:bgPr>
    </p:bg>
    <p:spTree>
      <p:nvGrpSpPr>
        <p:cNvPr id="59" name="Shape 59"/>
        <p:cNvGrpSpPr/>
        <p:nvPr/>
      </p:nvGrpSpPr>
      <p:grpSpPr>
        <a:xfrm>
          <a:off x="0" y="0"/>
          <a:ext cx="0" cy="0"/>
          <a:chOff x="0" y="0"/>
          <a:chExt cx="0" cy="0"/>
        </a:xfrm>
      </p:grpSpPr>
      <p:sp>
        <p:nvSpPr>
          <p:cNvPr id="60" name="Google Shape;60;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2" name="Google Shape;62;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lastní rozvržení">
  <p:cSld name="AUTOLAYOUT_7">
    <p:bg>
      <p:bgPr>
        <a:solidFill>
          <a:srgbClr val="FFFFFF"/>
        </a:solidFill>
      </p:bgPr>
    </p:bg>
    <p:spTree>
      <p:nvGrpSpPr>
        <p:cNvPr id="63" name="Shape 63"/>
        <p:cNvGrpSpPr/>
        <p:nvPr/>
      </p:nvGrpSpPr>
      <p:grpSpPr>
        <a:xfrm>
          <a:off x="0" y="0"/>
          <a:ext cx="0" cy="0"/>
          <a:chOff x="0" y="0"/>
          <a:chExt cx="0" cy="0"/>
        </a:xfrm>
      </p:grpSpPr>
      <p:sp>
        <p:nvSpPr>
          <p:cNvPr id="64" name="Google Shape;64;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3822525" y="876138"/>
            <a:ext cx="4810200" cy="34767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3920175" y="988038"/>
            <a:ext cx="4614900" cy="325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10800000">
            <a:off x="3438975" y="876076"/>
            <a:ext cx="481200" cy="4812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title"/>
          </p:nvPr>
        </p:nvSpPr>
        <p:spPr>
          <a:xfrm>
            <a:off x="511275" y="714476"/>
            <a:ext cx="2533800" cy="2228700"/>
          </a:xfrm>
          <a:prstGeom prst="rect">
            <a:avLst/>
          </a:prstGeom>
          <a:noFill/>
        </p:spPr>
        <p:txBody>
          <a:bodyPr anchorCtr="0" anchor="t" bIns="91425" lIns="91425" spcFirstLastPara="1" rIns="91425" wrap="square" tIns="91425"/>
          <a:lstStyle>
            <a:lvl1pPr lvl="0" rtl="0" algn="r">
              <a:lnSpc>
                <a:spcPct val="100000"/>
              </a:lnSpc>
              <a:spcBef>
                <a:spcPts val="0"/>
              </a:spcBef>
              <a:spcAft>
                <a:spcPts val="0"/>
              </a:spcAft>
              <a:buClr>
                <a:schemeClr val="dk1"/>
              </a:buClr>
              <a:buSzPts val="2600"/>
              <a:buNone/>
              <a:defRPr sz="2600">
                <a:solidFill>
                  <a:schemeClr val="dk1"/>
                </a:solidFill>
              </a:defRPr>
            </a:lvl1pPr>
            <a:lvl2pPr lvl="1" rtl="0" algn="r">
              <a:lnSpc>
                <a:spcPct val="100000"/>
              </a:lnSpc>
              <a:spcBef>
                <a:spcPts val="0"/>
              </a:spcBef>
              <a:spcAft>
                <a:spcPts val="0"/>
              </a:spcAft>
              <a:buClr>
                <a:schemeClr val="dk1"/>
              </a:buClr>
              <a:buSzPts val="2600"/>
              <a:buNone/>
              <a:defRPr sz="2600">
                <a:solidFill>
                  <a:schemeClr val="dk1"/>
                </a:solidFill>
              </a:defRPr>
            </a:lvl2pPr>
            <a:lvl3pPr lvl="2" rtl="0" algn="r">
              <a:lnSpc>
                <a:spcPct val="100000"/>
              </a:lnSpc>
              <a:spcBef>
                <a:spcPts val="0"/>
              </a:spcBef>
              <a:spcAft>
                <a:spcPts val="0"/>
              </a:spcAft>
              <a:buClr>
                <a:schemeClr val="dk1"/>
              </a:buClr>
              <a:buSzPts val="2600"/>
              <a:buNone/>
              <a:defRPr sz="2600">
                <a:solidFill>
                  <a:schemeClr val="dk1"/>
                </a:solidFill>
              </a:defRPr>
            </a:lvl3pPr>
            <a:lvl4pPr lvl="3" rtl="0" algn="r">
              <a:lnSpc>
                <a:spcPct val="100000"/>
              </a:lnSpc>
              <a:spcBef>
                <a:spcPts val="0"/>
              </a:spcBef>
              <a:spcAft>
                <a:spcPts val="0"/>
              </a:spcAft>
              <a:buClr>
                <a:schemeClr val="dk1"/>
              </a:buClr>
              <a:buSzPts val="2600"/>
              <a:buNone/>
              <a:defRPr sz="2600">
                <a:solidFill>
                  <a:schemeClr val="dk1"/>
                </a:solidFill>
              </a:defRPr>
            </a:lvl4pPr>
            <a:lvl5pPr lvl="4" rtl="0" algn="r">
              <a:lnSpc>
                <a:spcPct val="100000"/>
              </a:lnSpc>
              <a:spcBef>
                <a:spcPts val="0"/>
              </a:spcBef>
              <a:spcAft>
                <a:spcPts val="0"/>
              </a:spcAft>
              <a:buClr>
                <a:schemeClr val="dk1"/>
              </a:buClr>
              <a:buSzPts val="2600"/>
              <a:buNone/>
              <a:defRPr sz="2600">
                <a:solidFill>
                  <a:schemeClr val="dk1"/>
                </a:solidFill>
              </a:defRPr>
            </a:lvl5pPr>
            <a:lvl6pPr lvl="5" rtl="0" algn="r">
              <a:lnSpc>
                <a:spcPct val="100000"/>
              </a:lnSpc>
              <a:spcBef>
                <a:spcPts val="0"/>
              </a:spcBef>
              <a:spcAft>
                <a:spcPts val="0"/>
              </a:spcAft>
              <a:buClr>
                <a:schemeClr val="dk1"/>
              </a:buClr>
              <a:buSzPts val="2600"/>
              <a:buNone/>
              <a:defRPr sz="2600">
                <a:solidFill>
                  <a:schemeClr val="dk1"/>
                </a:solidFill>
              </a:defRPr>
            </a:lvl6pPr>
            <a:lvl7pPr lvl="6" rtl="0" algn="r">
              <a:lnSpc>
                <a:spcPct val="100000"/>
              </a:lnSpc>
              <a:spcBef>
                <a:spcPts val="0"/>
              </a:spcBef>
              <a:spcAft>
                <a:spcPts val="0"/>
              </a:spcAft>
              <a:buClr>
                <a:schemeClr val="dk1"/>
              </a:buClr>
              <a:buSzPts val="2600"/>
              <a:buNone/>
              <a:defRPr sz="2600">
                <a:solidFill>
                  <a:schemeClr val="dk1"/>
                </a:solidFill>
              </a:defRPr>
            </a:lvl7pPr>
            <a:lvl8pPr lvl="7" rtl="0" algn="r">
              <a:lnSpc>
                <a:spcPct val="100000"/>
              </a:lnSpc>
              <a:spcBef>
                <a:spcPts val="0"/>
              </a:spcBef>
              <a:spcAft>
                <a:spcPts val="0"/>
              </a:spcAft>
              <a:buClr>
                <a:schemeClr val="dk1"/>
              </a:buClr>
              <a:buSzPts val="2600"/>
              <a:buNone/>
              <a:defRPr sz="2600">
                <a:solidFill>
                  <a:schemeClr val="dk1"/>
                </a:solidFill>
              </a:defRPr>
            </a:lvl8pPr>
            <a:lvl9pPr lvl="8" rtl="0" algn="r">
              <a:lnSpc>
                <a:spcPct val="100000"/>
              </a:lnSpc>
              <a:spcBef>
                <a:spcPts val="0"/>
              </a:spcBef>
              <a:spcAft>
                <a:spcPts val="0"/>
              </a:spcAft>
              <a:buClr>
                <a:schemeClr val="dk1"/>
              </a:buClr>
              <a:buSzPts val="2600"/>
              <a:buNone/>
              <a:defRPr sz="2600">
                <a:solidFill>
                  <a:schemeClr val="dk1"/>
                </a:solidFill>
              </a:defRPr>
            </a:lvl9pPr>
          </a:lstStyle>
          <a:p/>
        </p:txBody>
      </p:sp>
      <p:sp>
        <p:nvSpPr>
          <p:cNvPr id="69" name="Google Shape;6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0.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descr="Výsledek obrázku pro česká vlajka" id="74" name="Google Shape;74;p15"/>
          <p:cNvPicPr preferRelativeResize="0"/>
          <p:nvPr/>
        </p:nvPicPr>
        <p:blipFill rotWithShape="1">
          <a:blip r:embed="rId3">
            <a:alphaModFix amt="50000"/>
          </a:blip>
          <a:srcRect b="7755" l="0" r="0" t="7763"/>
          <a:stretch/>
        </p:blipFill>
        <p:spPr>
          <a:xfrm>
            <a:off x="0" y="0"/>
            <a:ext cx="9144005" cy="5143497"/>
          </a:xfrm>
          <a:prstGeom prst="rect">
            <a:avLst/>
          </a:prstGeom>
          <a:noFill/>
          <a:ln>
            <a:noFill/>
          </a:ln>
        </p:spPr>
      </p:pic>
      <p:sp>
        <p:nvSpPr>
          <p:cNvPr id="75" name="Google Shape;75;p15"/>
          <p:cNvSpPr txBox="1"/>
          <p:nvPr>
            <p:ph type="ctrTitle"/>
          </p:nvPr>
        </p:nvSpPr>
        <p:spPr>
          <a:xfrm>
            <a:off x="347100" y="759675"/>
            <a:ext cx="8602200" cy="298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sz="7200">
                <a:solidFill>
                  <a:srgbClr val="FFFFFF"/>
                </a:solidFill>
                <a:latin typeface="Times New Roman"/>
                <a:ea typeface="Times New Roman"/>
                <a:cs typeface="Times New Roman"/>
                <a:sym typeface="Times New Roman"/>
              </a:rPr>
              <a:t>The Czech Republic</a:t>
            </a:r>
            <a:endParaRPr sz="72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s" sz="6000">
                <a:latin typeface="Times New Roman"/>
                <a:ea typeface="Times New Roman"/>
                <a:cs typeface="Times New Roman"/>
                <a:sym typeface="Times New Roman"/>
              </a:rPr>
              <a:t>Gymnázium Sušice</a:t>
            </a:r>
            <a:endParaRPr sz="6000">
              <a:latin typeface="Times New Roman"/>
              <a:ea typeface="Times New Roman"/>
              <a:cs typeface="Times New Roman"/>
              <a:sym typeface="Times New Roman"/>
            </a:endParaRPr>
          </a:p>
        </p:txBody>
      </p:sp>
      <p:sp>
        <p:nvSpPr>
          <p:cNvPr id="141" name="Google Shape;141;p24"/>
          <p:cNvSpPr txBox="1"/>
          <p:nvPr/>
        </p:nvSpPr>
        <p:spPr>
          <a:xfrm>
            <a:off x="167600" y="1298000"/>
            <a:ext cx="4030500" cy="1749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Font typeface="Comic Sans MS"/>
              <a:buChar char="●"/>
            </a:pPr>
            <a:r>
              <a:rPr lang="cs" sz="3000">
                <a:solidFill>
                  <a:srgbClr val="FFFFFF"/>
                </a:solidFill>
                <a:latin typeface="Comic Sans MS"/>
                <a:ea typeface="Comic Sans MS"/>
                <a:cs typeface="Comic Sans MS"/>
                <a:sym typeface="Comic Sans MS"/>
              </a:rPr>
              <a:t>316 students</a:t>
            </a:r>
            <a:endParaRPr sz="3000">
              <a:solidFill>
                <a:srgbClr val="FFFFFF"/>
              </a:solidFill>
              <a:latin typeface="Comic Sans MS"/>
              <a:ea typeface="Comic Sans MS"/>
              <a:cs typeface="Comic Sans MS"/>
              <a:sym typeface="Comic Sans MS"/>
            </a:endParaRPr>
          </a:p>
          <a:p>
            <a:pPr indent="-419100" lvl="0" marL="457200" rtl="0" algn="l">
              <a:spcBef>
                <a:spcPts val="0"/>
              </a:spcBef>
              <a:spcAft>
                <a:spcPts val="0"/>
              </a:spcAft>
              <a:buClr>
                <a:srgbClr val="FFFFFF"/>
              </a:buClr>
              <a:buSzPts val="3000"/>
              <a:buFont typeface="Comic Sans MS"/>
              <a:buChar char="●"/>
            </a:pPr>
            <a:r>
              <a:rPr lang="cs" sz="3000">
                <a:solidFill>
                  <a:srgbClr val="FFFFFF"/>
                </a:solidFill>
                <a:latin typeface="Comic Sans MS"/>
                <a:ea typeface="Comic Sans MS"/>
                <a:cs typeface="Comic Sans MS"/>
                <a:sym typeface="Comic Sans MS"/>
              </a:rPr>
              <a:t>12 classes</a:t>
            </a:r>
            <a:endParaRPr sz="3000">
              <a:solidFill>
                <a:srgbClr val="FFFFFF"/>
              </a:solidFill>
              <a:latin typeface="Comic Sans MS"/>
              <a:ea typeface="Comic Sans MS"/>
              <a:cs typeface="Comic Sans MS"/>
              <a:sym typeface="Comic Sans MS"/>
            </a:endParaRPr>
          </a:p>
          <a:p>
            <a:pPr indent="0" lvl="0" marL="45720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a:p>
        </p:txBody>
      </p:sp>
      <p:pic>
        <p:nvPicPr>
          <p:cNvPr id="142" name="Google Shape;142;p24"/>
          <p:cNvPicPr preferRelativeResize="0"/>
          <p:nvPr/>
        </p:nvPicPr>
        <p:blipFill>
          <a:blip r:embed="rId3">
            <a:alphaModFix/>
          </a:blip>
          <a:stretch>
            <a:fillRect/>
          </a:stretch>
        </p:blipFill>
        <p:spPr>
          <a:xfrm>
            <a:off x="829950" y="2872475"/>
            <a:ext cx="1804398" cy="1749000"/>
          </a:xfrm>
          <a:prstGeom prst="rect">
            <a:avLst/>
          </a:prstGeom>
          <a:noFill/>
          <a:ln>
            <a:noFill/>
          </a:ln>
        </p:spPr>
      </p:pic>
      <p:pic>
        <p:nvPicPr>
          <p:cNvPr id="143" name="Google Shape;143;p24"/>
          <p:cNvPicPr preferRelativeResize="0"/>
          <p:nvPr/>
        </p:nvPicPr>
        <p:blipFill>
          <a:blip r:embed="rId4">
            <a:alphaModFix/>
          </a:blip>
          <a:stretch>
            <a:fillRect/>
          </a:stretch>
        </p:blipFill>
        <p:spPr>
          <a:xfrm>
            <a:off x="3205100" y="1298000"/>
            <a:ext cx="5850326" cy="332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Související obrázek" id="148" name="Google Shape;148;p25"/>
          <p:cNvPicPr preferRelativeResize="0"/>
          <p:nvPr/>
        </p:nvPicPr>
        <p:blipFill>
          <a:blip r:embed="rId3">
            <a:alphaModFix/>
          </a:blip>
          <a:stretch>
            <a:fillRect/>
          </a:stretch>
        </p:blipFill>
        <p:spPr>
          <a:xfrm>
            <a:off x="0" y="0"/>
            <a:ext cx="5585300" cy="3723525"/>
          </a:xfrm>
          <a:prstGeom prst="rect">
            <a:avLst/>
          </a:prstGeom>
          <a:noFill/>
          <a:ln>
            <a:noFill/>
          </a:ln>
        </p:spPr>
      </p:pic>
      <p:pic>
        <p:nvPicPr>
          <p:cNvPr descr="Související obrázek" id="149" name="Google Shape;149;p25"/>
          <p:cNvPicPr preferRelativeResize="0"/>
          <p:nvPr/>
        </p:nvPicPr>
        <p:blipFill>
          <a:blip r:embed="rId4">
            <a:alphaModFix/>
          </a:blip>
          <a:stretch>
            <a:fillRect/>
          </a:stretch>
        </p:blipFill>
        <p:spPr>
          <a:xfrm>
            <a:off x="4486625" y="2028225"/>
            <a:ext cx="4657375" cy="311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p:nvPr/>
        </p:nvSpPr>
        <p:spPr>
          <a:xfrm>
            <a:off x="4572000" y="4894500"/>
            <a:ext cx="2025600" cy="24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6"/>
          <p:cNvPicPr preferRelativeResize="0"/>
          <p:nvPr/>
        </p:nvPicPr>
        <p:blipFill>
          <a:blip r:embed="rId3">
            <a:alphaModFix/>
          </a:blip>
          <a:stretch>
            <a:fillRect/>
          </a:stretch>
        </p:blipFill>
        <p:spPr>
          <a:xfrm>
            <a:off x="4275925" y="3982200"/>
            <a:ext cx="4868075" cy="1161300"/>
          </a:xfrm>
          <a:prstGeom prst="rect">
            <a:avLst/>
          </a:prstGeom>
          <a:noFill/>
          <a:ln>
            <a:noFill/>
          </a:ln>
        </p:spPr>
      </p:pic>
      <p:sp>
        <p:nvSpPr>
          <p:cNvPr id="156" name="Google Shape;156;p26"/>
          <p:cNvSpPr txBox="1"/>
          <p:nvPr/>
        </p:nvSpPr>
        <p:spPr>
          <a:xfrm>
            <a:off x="532975" y="315975"/>
            <a:ext cx="8291700" cy="24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s" sz="6000">
                <a:solidFill>
                  <a:srgbClr val="FFFFFF"/>
                </a:solidFill>
                <a:latin typeface="Roboto"/>
                <a:ea typeface="Roboto"/>
                <a:cs typeface="Roboto"/>
                <a:sym typeface="Roboto"/>
              </a:rPr>
              <a:t>THANK YOU FOR YOUR ATTENTION!</a:t>
            </a:r>
            <a:br>
              <a:rPr b="1" lang="cs" sz="6000">
                <a:solidFill>
                  <a:srgbClr val="FFFFFF"/>
                </a:solidFill>
                <a:latin typeface="Roboto"/>
                <a:ea typeface="Roboto"/>
                <a:cs typeface="Roboto"/>
                <a:sym typeface="Roboto"/>
              </a:rPr>
            </a:br>
            <a:r>
              <a:rPr b="1" lang="cs" sz="6000">
                <a:solidFill>
                  <a:srgbClr val="FFFFFF"/>
                </a:solidFill>
                <a:latin typeface="Roboto"/>
                <a:ea typeface="Roboto"/>
                <a:cs typeface="Roboto"/>
                <a:sym typeface="Roboto"/>
              </a:rPr>
              <a:t>ANY QUESTIONS?</a:t>
            </a:r>
            <a:endParaRPr b="1" sz="60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513350"/>
            <a:ext cx="8520600" cy="62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cs" sz="6000">
                <a:solidFill>
                  <a:srgbClr val="F3F3F3"/>
                </a:solidFill>
                <a:latin typeface="Times New Roman"/>
                <a:ea typeface="Times New Roman"/>
                <a:cs typeface="Times New Roman"/>
                <a:sym typeface="Times New Roman"/>
              </a:rPr>
              <a:t>Basic facts</a:t>
            </a:r>
            <a:endParaRPr b="1" sz="6000">
              <a:solidFill>
                <a:srgbClr val="F3F3F3"/>
              </a:solidFill>
              <a:latin typeface="Times New Roman"/>
              <a:ea typeface="Times New Roman"/>
              <a:cs typeface="Times New Roman"/>
              <a:sym typeface="Times New Roman"/>
            </a:endParaRPr>
          </a:p>
        </p:txBody>
      </p:sp>
      <p:sp>
        <p:nvSpPr>
          <p:cNvPr id="81" name="Google Shape;81;p16"/>
          <p:cNvSpPr txBox="1"/>
          <p:nvPr>
            <p:ph idx="1" type="body"/>
          </p:nvPr>
        </p:nvSpPr>
        <p:spPr>
          <a:xfrm>
            <a:off x="175425" y="1287600"/>
            <a:ext cx="4643100" cy="37764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Official language: Czech</a:t>
            </a:r>
            <a:endParaRPr sz="2100">
              <a:solidFill>
                <a:srgbClr val="FFFFFF"/>
              </a:solidFill>
              <a:latin typeface="Comic Sans MS"/>
              <a:ea typeface="Comic Sans MS"/>
              <a:cs typeface="Comic Sans MS"/>
              <a:sym typeface="Comic Sans MS"/>
            </a:endParaRPr>
          </a:p>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Capital: Prague</a:t>
            </a:r>
            <a:endParaRPr sz="2100">
              <a:solidFill>
                <a:srgbClr val="FFFFFF"/>
              </a:solidFill>
              <a:latin typeface="Comic Sans MS"/>
              <a:ea typeface="Comic Sans MS"/>
              <a:cs typeface="Comic Sans MS"/>
              <a:sym typeface="Comic Sans MS"/>
            </a:endParaRPr>
          </a:p>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Form of government: Parliamentary Republic</a:t>
            </a:r>
            <a:endParaRPr sz="2100">
              <a:solidFill>
                <a:srgbClr val="FFFFFF"/>
              </a:solidFill>
              <a:latin typeface="Comic Sans MS"/>
              <a:ea typeface="Comic Sans MS"/>
              <a:cs typeface="Comic Sans MS"/>
              <a:sym typeface="Comic Sans MS"/>
            </a:endParaRPr>
          </a:p>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Population: 10 578 820</a:t>
            </a:r>
            <a:endParaRPr sz="2100">
              <a:solidFill>
                <a:srgbClr val="FFFFFF"/>
              </a:solidFill>
              <a:latin typeface="Comic Sans MS"/>
              <a:ea typeface="Comic Sans MS"/>
              <a:cs typeface="Comic Sans MS"/>
              <a:sym typeface="Comic Sans MS"/>
            </a:endParaRPr>
          </a:p>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National anthem: Where is my home?</a:t>
            </a:r>
            <a:endParaRPr sz="2100">
              <a:solidFill>
                <a:srgbClr val="FFFFFF"/>
              </a:solidFill>
              <a:latin typeface="Comic Sans MS"/>
              <a:ea typeface="Comic Sans MS"/>
              <a:cs typeface="Comic Sans MS"/>
              <a:sym typeface="Comic Sans MS"/>
            </a:endParaRPr>
          </a:p>
          <a:p>
            <a:pPr indent="-361950" lvl="0" marL="457200" rtl="0" algn="l">
              <a:lnSpc>
                <a:spcPct val="100000"/>
              </a:lnSpc>
              <a:spcBef>
                <a:spcPts val="0"/>
              </a:spcBef>
              <a:spcAft>
                <a:spcPts val="0"/>
              </a:spcAft>
              <a:buClr>
                <a:srgbClr val="FFFFFF"/>
              </a:buClr>
              <a:buSzPts val="2100"/>
              <a:buFont typeface="Comic Sans MS"/>
              <a:buChar char="●"/>
            </a:pPr>
            <a:r>
              <a:rPr lang="cs" sz="2100">
                <a:solidFill>
                  <a:srgbClr val="FFFFFF"/>
                </a:solidFill>
                <a:latin typeface="Comic Sans MS"/>
                <a:ea typeface="Comic Sans MS"/>
                <a:cs typeface="Comic Sans MS"/>
                <a:sym typeface="Comic Sans MS"/>
              </a:rPr>
              <a:t>Currency: Czech crown</a:t>
            </a:r>
            <a:endParaRPr sz="2100">
              <a:solidFill>
                <a:srgbClr val="FFFFFF"/>
              </a:solidFill>
              <a:latin typeface="Comic Sans MS"/>
              <a:ea typeface="Comic Sans MS"/>
              <a:cs typeface="Comic Sans MS"/>
              <a:sym typeface="Comic Sans MS"/>
            </a:endParaRPr>
          </a:p>
        </p:txBody>
      </p:sp>
      <p:pic>
        <p:nvPicPr>
          <p:cNvPr descr="VÃ½sledek obrÃ¡zku pro dvacetikoruna" id="82" name="Google Shape;82;p16"/>
          <p:cNvPicPr preferRelativeResize="0"/>
          <p:nvPr/>
        </p:nvPicPr>
        <p:blipFill>
          <a:blip r:embed="rId3">
            <a:alphaModFix/>
          </a:blip>
          <a:stretch>
            <a:fillRect/>
          </a:stretch>
        </p:blipFill>
        <p:spPr>
          <a:xfrm>
            <a:off x="1209175" y="3976200"/>
            <a:ext cx="2022925" cy="1001025"/>
          </a:xfrm>
          <a:prstGeom prst="rect">
            <a:avLst/>
          </a:prstGeom>
          <a:noFill/>
          <a:ln>
            <a:noFill/>
          </a:ln>
        </p:spPr>
      </p:pic>
      <p:pic>
        <p:nvPicPr>
          <p:cNvPr id="83" name="Google Shape;83;p16"/>
          <p:cNvPicPr preferRelativeResize="0"/>
          <p:nvPr/>
        </p:nvPicPr>
        <p:blipFill>
          <a:blip r:embed="rId4">
            <a:alphaModFix/>
          </a:blip>
          <a:stretch>
            <a:fillRect/>
          </a:stretch>
        </p:blipFill>
        <p:spPr>
          <a:xfrm>
            <a:off x="1209182" y="3976200"/>
            <a:ext cx="1028544" cy="1001025"/>
          </a:xfrm>
          <a:prstGeom prst="rect">
            <a:avLst/>
          </a:prstGeom>
          <a:noFill/>
          <a:ln>
            <a:noFill/>
          </a:ln>
        </p:spPr>
      </p:pic>
      <p:pic>
        <p:nvPicPr>
          <p:cNvPr descr="Výsledek obrázku pro czech republic europe map" id="84" name="Google Shape;84;p16"/>
          <p:cNvPicPr preferRelativeResize="0"/>
          <p:nvPr/>
        </p:nvPicPr>
        <p:blipFill rotWithShape="1">
          <a:blip r:embed="rId5">
            <a:alphaModFix/>
          </a:blip>
          <a:srcRect b="9074" l="0" r="0" t="0"/>
          <a:stretch/>
        </p:blipFill>
        <p:spPr>
          <a:xfrm>
            <a:off x="4719375" y="134075"/>
            <a:ext cx="4319650" cy="3842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Související obrázek" id="89" name="Google Shape;89;p17"/>
          <p:cNvPicPr preferRelativeResize="0"/>
          <p:nvPr/>
        </p:nvPicPr>
        <p:blipFill rotWithShape="1">
          <a:blip r:embed="rId3">
            <a:alphaModFix/>
          </a:blip>
          <a:srcRect b="0" l="4742" r="4751" t="0"/>
          <a:stretch/>
        </p:blipFill>
        <p:spPr>
          <a:xfrm>
            <a:off x="1152625" y="115325"/>
            <a:ext cx="7448799" cy="4912850"/>
          </a:xfrm>
          <a:prstGeom prst="rect">
            <a:avLst/>
          </a:prstGeom>
          <a:noFill/>
          <a:ln>
            <a:noFill/>
          </a:ln>
        </p:spPr>
      </p:pic>
      <p:sp>
        <p:nvSpPr>
          <p:cNvPr id="90" name="Google Shape;90;p17"/>
          <p:cNvSpPr/>
          <p:nvPr/>
        </p:nvSpPr>
        <p:spPr>
          <a:xfrm>
            <a:off x="2627525" y="3420725"/>
            <a:ext cx="99300" cy="111600"/>
          </a:xfrm>
          <a:prstGeom prst="flowChartConnector">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28675" y="607300"/>
            <a:ext cx="2943300" cy="82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sz="7200">
                <a:latin typeface="Times New Roman"/>
                <a:ea typeface="Times New Roman"/>
                <a:cs typeface="Times New Roman"/>
                <a:sym typeface="Times New Roman"/>
              </a:rPr>
              <a:t>Prague</a:t>
            </a:r>
            <a:endParaRPr sz="7200">
              <a:latin typeface="Times New Roman"/>
              <a:ea typeface="Times New Roman"/>
              <a:cs typeface="Times New Roman"/>
              <a:sym typeface="Times New Roman"/>
            </a:endParaRPr>
          </a:p>
        </p:txBody>
      </p:sp>
      <p:sp>
        <p:nvSpPr>
          <p:cNvPr id="96" name="Google Shape;96;p18"/>
          <p:cNvSpPr txBox="1"/>
          <p:nvPr/>
        </p:nvSpPr>
        <p:spPr>
          <a:xfrm>
            <a:off x="241925" y="1612250"/>
            <a:ext cx="3465900" cy="259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Comic Sans MS"/>
              <a:buChar char="●"/>
            </a:pPr>
            <a:r>
              <a:rPr b="1" lang="cs" sz="2400">
                <a:solidFill>
                  <a:srgbClr val="FFFFFF"/>
                </a:solidFill>
                <a:latin typeface="Comic Sans MS"/>
                <a:ea typeface="Comic Sans MS"/>
                <a:cs typeface="Comic Sans MS"/>
                <a:sym typeface="Comic Sans MS"/>
              </a:rPr>
              <a:t>The capital </a:t>
            </a:r>
            <a:r>
              <a:rPr b="1" lang="cs" sz="2400">
                <a:solidFill>
                  <a:srgbClr val="FFFFFF"/>
                </a:solidFill>
                <a:latin typeface="Comic Sans MS"/>
                <a:ea typeface="Comic Sans MS"/>
                <a:cs typeface="Comic Sans MS"/>
                <a:sym typeface="Comic Sans MS"/>
              </a:rPr>
              <a:t>city</a:t>
            </a:r>
            <a:br>
              <a:rPr b="1" lang="cs" sz="2400">
                <a:solidFill>
                  <a:srgbClr val="FFFFFF"/>
                </a:solidFill>
                <a:latin typeface="Comic Sans MS"/>
                <a:ea typeface="Comic Sans MS"/>
                <a:cs typeface="Comic Sans MS"/>
                <a:sym typeface="Comic Sans MS"/>
              </a:rPr>
            </a:br>
            <a:endParaRPr b="1" sz="2400">
              <a:solidFill>
                <a:srgbClr val="FFFFFF"/>
              </a:solidFill>
              <a:latin typeface="Comic Sans MS"/>
              <a:ea typeface="Comic Sans MS"/>
              <a:cs typeface="Comic Sans MS"/>
              <a:sym typeface="Comic Sans MS"/>
            </a:endParaRPr>
          </a:p>
          <a:p>
            <a:pPr indent="-381000" lvl="0" marL="457200" rtl="0" algn="l">
              <a:spcBef>
                <a:spcPts val="0"/>
              </a:spcBef>
              <a:spcAft>
                <a:spcPts val="0"/>
              </a:spcAft>
              <a:buClr>
                <a:srgbClr val="FFFFFF"/>
              </a:buClr>
              <a:buSzPts val="2400"/>
              <a:buFont typeface="Comic Sans MS"/>
              <a:buChar char="●"/>
            </a:pPr>
            <a:r>
              <a:rPr b="1" lang="cs" sz="2400">
                <a:solidFill>
                  <a:srgbClr val="FFFFFF"/>
                </a:solidFill>
                <a:latin typeface="Comic Sans MS"/>
                <a:ea typeface="Comic Sans MS"/>
                <a:cs typeface="Comic Sans MS"/>
                <a:sym typeface="Comic Sans MS"/>
              </a:rPr>
              <a:t>More than 1,3 million people</a:t>
            </a:r>
            <a:br>
              <a:rPr b="1" lang="cs" sz="2400">
                <a:solidFill>
                  <a:srgbClr val="FFFFFF"/>
                </a:solidFill>
                <a:latin typeface="Comic Sans MS"/>
                <a:ea typeface="Comic Sans MS"/>
                <a:cs typeface="Comic Sans MS"/>
                <a:sym typeface="Comic Sans MS"/>
              </a:rPr>
            </a:br>
            <a:endParaRPr b="1" sz="2400">
              <a:solidFill>
                <a:srgbClr val="FFFFFF"/>
              </a:solidFill>
              <a:latin typeface="Comic Sans MS"/>
              <a:ea typeface="Comic Sans MS"/>
              <a:cs typeface="Comic Sans MS"/>
              <a:sym typeface="Comic Sans MS"/>
            </a:endParaRPr>
          </a:p>
          <a:p>
            <a:pPr indent="-381000" lvl="0" marL="457200" rtl="0" algn="l">
              <a:spcBef>
                <a:spcPts val="0"/>
              </a:spcBef>
              <a:spcAft>
                <a:spcPts val="0"/>
              </a:spcAft>
              <a:buClr>
                <a:srgbClr val="FFFFFF"/>
              </a:buClr>
              <a:buSzPts val="2400"/>
              <a:buFont typeface="Comic Sans MS"/>
              <a:buChar char="●"/>
            </a:pPr>
            <a:r>
              <a:rPr b="1" lang="cs" sz="2400">
                <a:solidFill>
                  <a:srgbClr val="FFFFFF"/>
                </a:solidFill>
                <a:latin typeface="Comic Sans MS"/>
                <a:ea typeface="Comic Sans MS"/>
                <a:cs typeface="Comic Sans MS"/>
                <a:sym typeface="Comic Sans MS"/>
              </a:rPr>
              <a:t>496 km²</a:t>
            </a:r>
            <a:endParaRPr b="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a:p>
            <a:pPr indent="0" lvl="0" marL="0" rtl="0" algn="l">
              <a:spcBef>
                <a:spcPts val="0"/>
              </a:spcBef>
              <a:spcAft>
                <a:spcPts val="0"/>
              </a:spcAft>
              <a:buNone/>
            </a:pPr>
            <a:r>
              <a:rPr lang="cs"/>
              <a:t> </a:t>
            </a:r>
            <a:endParaRPr/>
          </a:p>
        </p:txBody>
      </p:sp>
      <p:pic>
        <p:nvPicPr>
          <p:cNvPr id="97" name="Google Shape;97;p18"/>
          <p:cNvPicPr preferRelativeResize="0"/>
          <p:nvPr/>
        </p:nvPicPr>
        <p:blipFill>
          <a:blip r:embed="rId3">
            <a:alphaModFix/>
          </a:blip>
          <a:stretch>
            <a:fillRect/>
          </a:stretch>
        </p:blipFill>
        <p:spPr>
          <a:xfrm>
            <a:off x="3551900" y="2762043"/>
            <a:ext cx="2259675" cy="2218392"/>
          </a:xfrm>
          <a:prstGeom prst="rect">
            <a:avLst/>
          </a:prstGeom>
          <a:noFill/>
          <a:ln>
            <a:noFill/>
          </a:ln>
        </p:spPr>
      </p:pic>
      <p:pic>
        <p:nvPicPr>
          <p:cNvPr id="98" name="Google Shape;98;p18"/>
          <p:cNvPicPr preferRelativeResize="0"/>
          <p:nvPr/>
        </p:nvPicPr>
        <p:blipFill>
          <a:blip r:embed="rId4">
            <a:alphaModFix/>
          </a:blip>
          <a:stretch>
            <a:fillRect/>
          </a:stretch>
        </p:blipFill>
        <p:spPr>
          <a:xfrm>
            <a:off x="3461722" y="309875"/>
            <a:ext cx="2681550" cy="1958425"/>
          </a:xfrm>
          <a:prstGeom prst="rect">
            <a:avLst/>
          </a:prstGeom>
          <a:noFill/>
          <a:ln>
            <a:noFill/>
          </a:ln>
        </p:spPr>
      </p:pic>
      <p:pic>
        <p:nvPicPr>
          <p:cNvPr id="99" name="Google Shape;99;p18"/>
          <p:cNvPicPr preferRelativeResize="0"/>
          <p:nvPr/>
        </p:nvPicPr>
        <p:blipFill rotWithShape="1">
          <a:blip r:embed="rId5">
            <a:alphaModFix/>
          </a:blip>
          <a:srcRect b="-11731" l="0" r="-8991" t="0"/>
          <a:stretch/>
        </p:blipFill>
        <p:spPr>
          <a:xfrm>
            <a:off x="6896825" y="309875"/>
            <a:ext cx="1935475" cy="2339900"/>
          </a:xfrm>
          <a:prstGeom prst="rect">
            <a:avLst/>
          </a:prstGeom>
          <a:noFill/>
          <a:ln>
            <a:noFill/>
          </a:ln>
        </p:spPr>
      </p:pic>
      <p:pic>
        <p:nvPicPr>
          <p:cNvPr id="100" name="Google Shape;100;p18"/>
          <p:cNvPicPr preferRelativeResize="0"/>
          <p:nvPr/>
        </p:nvPicPr>
        <p:blipFill>
          <a:blip r:embed="rId6">
            <a:alphaModFix/>
          </a:blip>
          <a:stretch>
            <a:fillRect/>
          </a:stretch>
        </p:blipFill>
        <p:spPr>
          <a:xfrm>
            <a:off x="6502850" y="2741400"/>
            <a:ext cx="2259675" cy="225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4" name="Shape 104"/>
        <p:cNvGrpSpPr/>
        <p:nvPr/>
      </p:nvGrpSpPr>
      <p:grpSpPr>
        <a:xfrm>
          <a:off x="0" y="0"/>
          <a:ext cx="0" cy="0"/>
          <a:chOff x="0" y="0"/>
          <a:chExt cx="0" cy="0"/>
        </a:xfrm>
      </p:grpSpPr>
      <p:pic>
        <p:nvPicPr>
          <p:cNvPr descr="Související obrázek" id="105" name="Google Shape;105;p19"/>
          <p:cNvPicPr preferRelativeResize="0"/>
          <p:nvPr/>
        </p:nvPicPr>
        <p:blipFill>
          <a:blip r:embed="rId3">
            <a:alphaModFix/>
          </a:blip>
          <a:stretch>
            <a:fillRect/>
          </a:stretch>
        </p:blipFill>
        <p:spPr>
          <a:xfrm>
            <a:off x="855987" y="147237"/>
            <a:ext cx="7432038" cy="484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Související obrázek" id="110" name="Google Shape;110;p20"/>
          <p:cNvPicPr preferRelativeResize="0"/>
          <p:nvPr/>
        </p:nvPicPr>
        <p:blipFill>
          <a:blip r:embed="rId3">
            <a:alphaModFix/>
          </a:blip>
          <a:stretch>
            <a:fillRect/>
          </a:stretch>
        </p:blipFill>
        <p:spPr>
          <a:xfrm>
            <a:off x="0" y="0"/>
            <a:ext cx="6062026" cy="4040424"/>
          </a:xfrm>
          <a:prstGeom prst="rect">
            <a:avLst/>
          </a:prstGeom>
          <a:noFill/>
          <a:ln>
            <a:noFill/>
          </a:ln>
        </p:spPr>
      </p:pic>
      <p:pic>
        <p:nvPicPr>
          <p:cNvPr descr="Výsledek obrázku pro praha zlatá ulička" id="111" name="Google Shape;111;p20"/>
          <p:cNvPicPr preferRelativeResize="0"/>
          <p:nvPr/>
        </p:nvPicPr>
        <p:blipFill>
          <a:blip r:embed="rId4">
            <a:alphaModFix/>
          </a:blip>
          <a:stretch>
            <a:fillRect/>
          </a:stretch>
        </p:blipFill>
        <p:spPr>
          <a:xfrm>
            <a:off x="4572000" y="2100952"/>
            <a:ext cx="4572000" cy="3042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Související obrázek" id="116" name="Google Shape;116;p21"/>
          <p:cNvPicPr preferRelativeResize="0"/>
          <p:nvPr/>
        </p:nvPicPr>
        <p:blipFill>
          <a:blip r:embed="rId3">
            <a:alphaModFix/>
          </a:blip>
          <a:stretch>
            <a:fillRect/>
          </a:stretch>
        </p:blipFill>
        <p:spPr>
          <a:xfrm>
            <a:off x="1882525" y="2185975"/>
            <a:ext cx="4450799" cy="2957525"/>
          </a:xfrm>
          <a:prstGeom prst="rect">
            <a:avLst/>
          </a:prstGeom>
          <a:noFill/>
          <a:ln>
            <a:noFill/>
          </a:ln>
        </p:spPr>
      </p:pic>
      <p:pic>
        <p:nvPicPr>
          <p:cNvPr id="117" name="Google Shape;117;p21"/>
          <p:cNvPicPr preferRelativeResize="0"/>
          <p:nvPr/>
        </p:nvPicPr>
        <p:blipFill>
          <a:blip r:embed="rId4">
            <a:alphaModFix/>
          </a:blip>
          <a:stretch>
            <a:fillRect/>
          </a:stretch>
        </p:blipFill>
        <p:spPr>
          <a:xfrm>
            <a:off x="0" y="1"/>
            <a:ext cx="2536875" cy="3799775"/>
          </a:xfrm>
          <a:prstGeom prst="rect">
            <a:avLst/>
          </a:prstGeom>
          <a:noFill/>
          <a:ln>
            <a:noFill/>
          </a:ln>
        </p:spPr>
      </p:pic>
      <p:pic>
        <p:nvPicPr>
          <p:cNvPr id="118" name="Google Shape;118;p21"/>
          <p:cNvPicPr preferRelativeResize="0"/>
          <p:nvPr/>
        </p:nvPicPr>
        <p:blipFill>
          <a:blip r:embed="rId5">
            <a:alphaModFix/>
          </a:blip>
          <a:stretch>
            <a:fillRect/>
          </a:stretch>
        </p:blipFill>
        <p:spPr>
          <a:xfrm>
            <a:off x="4906175" y="0"/>
            <a:ext cx="4237825" cy="282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87900" y="260275"/>
            <a:ext cx="8368200" cy="88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cs" sz="6000">
                <a:latin typeface="Times New Roman"/>
                <a:ea typeface="Times New Roman"/>
                <a:cs typeface="Times New Roman"/>
                <a:sym typeface="Times New Roman"/>
              </a:rPr>
              <a:t>Sušice</a:t>
            </a:r>
            <a:endParaRPr b="1" sz="6000">
              <a:latin typeface="Times New Roman"/>
              <a:ea typeface="Times New Roman"/>
              <a:cs typeface="Times New Roman"/>
              <a:sym typeface="Times New Roman"/>
            </a:endParaRPr>
          </a:p>
        </p:txBody>
      </p:sp>
      <p:sp>
        <p:nvSpPr>
          <p:cNvPr id="124" name="Google Shape;124;p22"/>
          <p:cNvSpPr txBox="1"/>
          <p:nvPr/>
        </p:nvSpPr>
        <p:spPr>
          <a:xfrm>
            <a:off x="347825" y="1642950"/>
            <a:ext cx="3779400" cy="20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nvSpPr>
        <p:spPr>
          <a:xfrm>
            <a:off x="347825" y="1214500"/>
            <a:ext cx="3680100" cy="148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3F3F3"/>
              </a:buClr>
              <a:buSzPts val="2400"/>
              <a:buFont typeface="Comic Sans MS"/>
              <a:buChar char="●"/>
            </a:pPr>
            <a:r>
              <a:rPr lang="cs" sz="2400">
                <a:solidFill>
                  <a:srgbClr val="F3F3F3"/>
                </a:solidFill>
                <a:latin typeface="Comic Sans MS"/>
                <a:ea typeface="Comic Sans MS"/>
                <a:cs typeface="Comic Sans MS"/>
                <a:sym typeface="Comic Sans MS"/>
              </a:rPr>
              <a:t>about 11 000 people</a:t>
            </a:r>
            <a:endParaRPr sz="2400">
              <a:solidFill>
                <a:srgbClr val="F3F3F3"/>
              </a:solidFill>
              <a:latin typeface="Comic Sans MS"/>
              <a:ea typeface="Comic Sans MS"/>
              <a:cs typeface="Comic Sans MS"/>
              <a:sym typeface="Comic Sans MS"/>
            </a:endParaRPr>
          </a:p>
          <a:p>
            <a:pPr indent="-381000" lvl="0" marL="457200" rtl="0" algn="l">
              <a:spcBef>
                <a:spcPts val="0"/>
              </a:spcBef>
              <a:spcAft>
                <a:spcPts val="0"/>
              </a:spcAft>
              <a:buClr>
                <a:srgbClr val="F3F3F3"/>
              </a:buClr>
              <a:buSzPts val="2400"/>
              <a:buFont typeface="Comic Sans MS"/>
              <a:buChar char="●"/>
            </a:pPr>
            <a:r>
              <a:rPr lang="cs" sz="2400">
                <a:solidFill>
                  <a:srgbClr val="F3F3F3"/>
                </a:solidFill>
                <a:latin typeface="Comic Sans MS"/>
                <a:ea typeface="Comic Sans MS"/>
                <a:cs typeface="Comic Sans MS"/>
                <a:sym typeface="Comic Sans MS"/>
              </a:rPr>
              <a:t>lies in Pilsen region</a:t>
            </a:r>
            <a:endParaRPr sz="2400">
              <a:solidFill>
                <a:srgbClr val="F3F3F3"/>
              </a:solidFill>
              <a:latin typeface="Comic Sans MS"/>
              <a:ea typeface="Comic Sans MS"/>
              <a:cs typeface="Comic Sans MS"/>
              <a:sym typeface="Comic Sans M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6" name="Google Shape;126;p22"/>
          <p:cNvPicPr preferRelativeResize="0"/>
          <p:nvPr/>
        </p:nvPicPr>
        <p:blipFill>
          <a:blip r:embed="rId3">
            <a:alphaModFix/>
          </a:blip>
          <a:stretch>
            <a:fillRect/>
          </a:stretch>
        </p:blipFill>
        <p:spPr>
          <a:xfrm>
            <a:off x="1923675" y="2571757"/>
            <a:ext cx="3680100" cy="2374843"/>
          </a:xfrm>
          <a:prstGeom prst="rect">
            <a:avLst/>
          </a:prstGeom>
          <a:noFill/>
          <a:ln>
            <a:noFill/>
          </a:ln>
        </p:spPr>
      </p:pic>
      <p:pic>
        <p:nvPicPr>
          <p:cNvPr id="127" name="Google Shape;127;p22"/>
          <p:cNvPicPr preferRelativeResize="0"/>
          <p:nvPr/>
        </p:nvPicPr>
        <p:blipFill>
          <a:blip r:embed="rId4">
            <a:alphaModFix/>
          </a:blip>
          <a:stretch>
            <a:fillRect/>
          </a:stretch>
        </p:blipFill>
        <p:spPr>
          <a:xfrm>
            <a:off x="512173" y="2771388"/>
            <a:ext cx="1411500" cy="1681475"/>
          </a:xfrm>
          <a:prstGeom prst="rect">
            <a:avLst/>
          </a:prstGeom>
          <a:noFill/>
          <a:ln>
            <a:noFill/>
          </a:ln>
        </p:spPr>
      </p:pic>
      <p:pic>
        <p:nvPicPr>
          <p:cNvPr id="128" name="Google Shape;128;p22"/>
          <p:cNvPicPr preferRelativeResize="0"/>
          <p:nvPr/>
        </p:nvPicPr>
        <p:blipFill rotWithShape="1">
          <a:blip r:embed="rId5">
            <a:alphaModFix/>
          </a:blip>
          <a:srcRect b="1506" l="0" r="-17384" t="-15609"/>
          <a:stretch/>
        </p:blipFill>
        <p:spPr>
          <a:xfrm>
            <a:off x="4772300" y="-435650"/>
            <a:ext cx="4992050" cy="364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4255550" y="2099550"/>
            <a:ext cx="4888449" cy="3043950"/>
          </a:xfrm>
          <a:prstGeom prst="rect">
            <a:avLst/>
          </a:prstGeom>
          <a:noFill/>
          <a:ln>
            <a:noFill/>
          </a:ln>
        </p:spPr>
      </p:pic>
      <p:pic>
        <p:nvPicPr>
          <p:cNvPr id="134" name="Google Shape;134;p23"/>
          <p:cNvPicPr preferRelativeResize="0"/>
          <p:nvPr/>
        </p:nvPicPr>
        <p:blipFill>
          <a:blip r:embed="rId4">
            <a:alphaModFix/>
          </a:blip>
          <a:stretch>
            <a:fillRect/>
          </a:stretch>
        </p:blipFill>
        <p:spPr>
          <a:xfrm>
            <a:off x="0" y="2099550"/>
            <a:ext cx="4572000" cy="3043957"/>
          </a:xfrm>
          <a:prstGeom prst="rect">
            <a:avLst/>
          </a:prstGeom>
          <a:noFill/>
          <a:ln>
            <a:noFill/>
          </a:ln>
        </p:spPr>
      </p:pic>
      <p:pic>
        <p:nvPicPr>
          <p:cNvPr descr="Výsledek obrázku pro sušice pohled z andělíčku" id="135" name="Google Shape;135;p23"/>
          <p:cNvPicPr preferRelativeResize="0"/>
          <p:nvPr/>
        </p:nvPicPr>
        <p:blipFill>
          <a:blip r:embed="rId5">
            <a:alphaModFix/>
          </a:blip>
          <a:stretch>
            <a:fillRect/>
          </a:stretch>
        </p:blipFill>
        <p:spPr>
          <a:xfrm>
            <a:off x="2751475" y="0"/>
            <a:ext cx="4263525" cy="2845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